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8" r:id="rId4"/>
    <p:sldId id="259" r:id="rId5"/>
    <p:sldId id="296" r:id="rId6"/>
    <p:sldId id="274" r:id="rId7"/>
    <p:sldId id="292" r:id="rId8"/>
    <p:sldId id="291" r:id="rId9"/>
    <p:sldId id="280" r:id="rId10"/>
    <p:sldId id="283" r:id="rId11"/>
    <p:sldId id="281" r:id="rId12"/>
    <p:sldId id="288" r:id="rId13"/>
    <p:sldId id="287" r:id="rId14"/>
    <p:sldId id="261" r:id="rId15"/>
    <p:sldId id="262" r:id="rId16"/>
    <p:sldId id="263" r:id="rId17"/>
    <p:sldId id="264" r:id="rId18"/>
    <p:sldId id="265" r:id="rId19"/>
    <p:sldId id="279" r:id="rId20"/>
    <p:sldId id="284" r:id="rId21"/>
    <p:sldId id="285" r:id="rId22"/>
    <p:sldId id="286" r:id="rId23"/>
    <p:sldId id="268" r:id="rId24"/>
    <p:sldId id="269" r:id="rId25"/>
    <p:sldId id="272" r:id="rId26"/>
    <p:sldId id="273" r:id="rId27"/>
    <p:sldId id="275" r:id="rId28"/>
    <p:sldId id="276" r:id="rId29"/>
    <p:sldId id="282" r:id="rId30"/>
    <p:sldId id="277" r:id="rId31"/>
    <p:sldId id="293" r:id="rId32"/>
    <p:sldId id="297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2020-05-17-17-06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256"/>
            <a:ext cx="7851648" cy="1828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 страницам школьных дней…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8317e4dfae32739e424bb2d7b92001d6-V.jpg"/>
          <p:cNvPicPr>
            <a:picLocks noGrp="1"/>
          </p:cNvPicPr>
          <p:nvPr>
            <p:ph idx="1"/>
          </p:nvPr>
        </p:nvPicPr>
        <p:blipFill>
          <a:blip r:embed="rId2"/>
          <a:srcRect l="11149" t="3503" r="23670"/>
          <a:stretch>
            <a:fillRect/>
          </a:stretch>
        </p:blipFill>
        <p:spPr bwMode="auto">
          <a:xfrm>
            <a:off x="785786" y="714356"/>
            <a:ext cx="7143800" cy="51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d4f6c597ef5845e111d40a00e250e015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803522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з\IMG-3812caeefbce70403ce0956156ea1ffb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35004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5443ae32a6e10d6ac2e4d7e753398c0c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32084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a280e9ef1d48a9eb9a78d5bbe46991db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335758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20a6c19e0577ca77bf56e0f3fe884509-V.jpg"/>
          <p:cNvPicPr>
            <a:picLocks noGrp="1"/>
          </p:cNvPicPr>
          <p:nvPr>
            <p:ph idx="1"/>
          </p:nvPr>
        </p:nvPicPr>
        <p:blipFill>
          <a:blip r:embed="rId2"/>
          <a:srcRect l="5729" t="1598" r="14409"/>
          <a:stretch>
            <a:fillRect/>
          </a:stretch>
        </p:blipFill>
        <p:spPr bwMode="auto">
          <a:xfrm>
            <a:off x="571472" y="714356"/>
            <a:ext cx="75724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db9a21572390c8419b666a05bff6a51c-V.jpg"/>
          <p:cNvPicPr>
            <a:picLocks noGrp="1"/>
          </p:cNvPicPr>
          <p:nvPr>
            <p:ph idx="1"/>
          </p:nvPr>
        </p:nvPicPr>
        <p:blipFill>
          <a:blip r:embed="rId2"/>
          <a:srcRect t="-189" r="8333"/>
          <a:stretch>
            <a:fillRect/>
          </a:stretch>
        </p:blipFill>
        <p:spPr bwMode="auto">
          <a:xfrm>
            <a:off x="571472" y="1643050"/>
            <a:ext cx="7786742" cy="4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ef6c8570033eb2a983396d6b926b2c1b-V.jpg"/>
          <p:cNvPicPr>
            <a:picLocks noGrp="1"/>
          </p:cNvPicPr>
          <p:nvPr>
            <p:ph idx="1"/>
          </p:nvPr>
        </p:nvPicPr>
        <p:blipFill>
          <a:blip r:embed="rId2"/>
          <a:srcRect l="17014" t="1598"/>
          <a:stretch>
            <a:fillRect/>
          </a:stretch>
        </p:blipFill>
        <p:spPr bwMode="auto">
          <a:xfrm>
            <a:off x="1000100" y="714356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01564025d7bc2493374265f6945dae0b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31631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34e560d04bc6941ee864d9a977733262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31631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з\IMG-c9bb920930015254698d39f43e28dc87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3581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88b29dcefc3f0638b25091e68b3652d7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577068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baf3290be273e0deb0f1c13edab97288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14306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c8c1ad289e299cde003502540c7a7281-V.jpg"/>
          <p:cNvPicPr>
            <a:picLocks noGrp="1"/>
          </p:cNvPicPr>
          <p:nvPr>
            <p:ph idx="1"/>
          </p:nvPr>
        </p:nvPicPr>
        <p:blipFill>
          <a:blip r:embed="rId2"/>
          <a:srcRect r="33962"/>
          <a:stretch>
            <a:fillRect/>
          </a:stretch>
        </p:blipFill>
        <p:spPr bwMode="auto">
          <a:xfrm>
            <a:off x="785786" y="714356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3fd2b23e05300b18a45184fb104e8cd4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31631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47ed15520e0ca643899c0a718c6468c9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31631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7a2ee878fd990db735bb34da344230b2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f6dd57bef7499816f3de01817b9d7582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231fc40efd6d7d060dd99aa97eb86f2a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Учитель\Рабочий стол\ПОСЛ ЗВОНОК\IMG-a37cc8081af4122aac69b3784cd4c688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723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ee02e3e25e1b4592d35f91265edc6698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391132ce43c5d04767d7780d82dbbf85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4379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c4599841e84fd4ca13fb7c27564cebed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29600" cy="39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IMG_6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61343" cy="52403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IMG_7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201051" cy="5467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wnloads\IMG_696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903397" cy="52689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IMG_7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439182" cy="56261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143f920655780c69215bcb545edcff93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946398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5fd1f5b6f439638f2493b167a1490230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340442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7373edf1dc8de351be92f41696428f58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357298"/>
            <a:ext cx="823792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7e1bd932bdd9f3cb7ee074f8549c2ecb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60712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Учитель\Рабочий стол\ПОСЛ ЗВОНОК\IMG-c447763b6a01d7285af91013e27024e5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986590"/>
            <a:ext cx="5940425" cy="28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Учитель\Рабочий стол\ПОСЛ ЗВОНОК\IMG-eeec1e92560fc455da8a8aca143bd4a2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66437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Учитель\Рабочий стол\ПОСЛ ЗВОНОК\IMG-92a3a2233e46e98b188cc705d5356aca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1523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5</Words>
  <PresentationFormat>Экран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По страницам школьных дней…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7</cp:revision>
  <dcterms:modified xsi:type="dcterms:W3CDTF">2020-05-29T13:41:44Z</dcterms:modified>
</cp:coreProperties>
</file>