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oboi-na.ru/cache/2009/12/15/oboi-na.ru_20091215_013_resized_1440x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83768" y="404664"/>
            <a:ext cx="39118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Снежинки из бумаги.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http://persimarket.com/photo/5604ce5e841b3.jpg"/>
          <p:cNvPicPr>
            <a:picLocks noChangeAspect="1" noChangeArrowheads="1"/>
          </p:cNvPicPr>
          <p:nvPr/>
        </p:nvPicPr>
        <p:blipFill>
          <a:blip r:embed="rId3" cstate="print"/>
          <a:srcRect l="49749" t="5333" b="1"/>
          <a:stretch>
            <a:fillRect/>
          </a:stretch>
        </p:blipFill>
        <p:spPr bwMode="auto">
          <a:xfrm>
            <a:off x="5220072" y="1340768"/>
            <a:ext cx="3637459" cy="5013323"/>
          </a:xfrm>
          <a:prstGeom prst="rect">
            <a:avLst/>
          </a:prstGeom>
          <a:noFill/>
        </p:spPr>
      </p:pic>
      <p:pic>
        <p:nvPicPr>
          <p:cNvPr id="6150" name="Picture 6" descr="http://i31.fastpic.ru/big/2011/1124/4d/7ea9b30a4f54ffd64ab97b26b0a0504d.jpg"/>
          <p:cNvPicPr>
            <a:picLocks noChangeAspect="1" noChangeArrowheads="1"/>
          </p:cNvPicPr>
          <p:nvPr/>
        </p:nvPicPr>
        <p:blipFill>
          <a:blip r:embed="rId4" cstate="print"/>
          <a:srcRect l="49253" t="7246" r="2521"/>
          <a:stretch>
            <a:fillRect/>
          </a:stretch>
        </p:blipFill>
        <p:spPr bwMode="auto">
          <a:xfrm>
            <a:off x="323528" y="1340768"/>
            <a:ext cx="3744416" cy="50987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oboi-na.ru/cache/2009/12/15/oboi-na.ru_20091215_013_resized_1440x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55576" y="260648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Берем лист размером А4 и вырезаем из него квадрат. Полученный квадрат складываем пополам, получился треугольник.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&amp;Kcy;&amp;acy;&amp;kcy; &amp;scy;&amp;dcy;&amp;iecy;&amp;lcy;&amp;acy;&amp;tcy;&amp;softcy; &amp;scy;&amp;ncy;&amp;iecy;&amp;zhcy;&amp;icy;&amp;ncy;&amp;kcy;&amp;u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00808"/>
            <a:ext cx="7710875" cy="4729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oboi-na.ru/cache/2009/12/15/oboi-na.ru_20091215_013_resized_1440x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188640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Обратите внимание, как складывается новый треугольник. Это делается на глаз. Главное, чтобы одна сторона треугольника соприкасалась с противоположным сгибом.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&amp;Kcy;&amp;acy;&amp;kcy; &amp;scy;&amp;dcy;&amp;iecy;&amp;lcy;&amp;acy;&amp;tcy;&amp;softcy; &amp;scy;&amp;ncy;&amp;iecy;&amp;zhcy;&amp;icy;&amp;ncy;&amp;kcy;&amp;u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8304934" cy="5079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oboi-na.ru/cache/2009/12/15/oboi-na.ru_20091215_013_resized_1440x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260648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Отрежьте нижнюю часть фигуры и можете рисовать контур, по которому будете далее вырезать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&amp;Kcy;&amp;acy;&amp;kcy; &amp;scy;&amp;dcy;&amp;iecy;&amp;lcy;&amp;acy;&amp;tcy;&amp;softcy; &amp;scy;&amp;ncy;&amp;iecy;&amp;zhcy;&amp;icy;&amp;ncy;&amp;kcy;&amp;ucy;"/>
          <p:cNvPicPr>
            <a:picLocks noChangeAspect="1" noChangeArrowheads="1"/>
          </p:cNvPicPr>
          <p:nvPr/>
        </p:nvPicPr>
        <p:blipFill>
          <a:blip r:embed="rId3" cstate="print"/>
          <a:srcRect r="49601" b="-662"/>
          <a:stretch>
            <a:fillRect/>
          </a:stretch>
        </p:blipFill>
        <p:spPr bwMode="auto">
          <a:xfrm>
            <a:off x="2555776" y="1340768"/>
            <a:ext cx="4150012" cy="50837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oboi-na.ru/cache/2009/12/15/oboi-na.ru_20091215_013_resized_1440x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55776" y="260648"/>
            <a:ext cx="451130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Вот несколько вариантов узоров:</a:t>
            </a:r>
          </a:p>
          <a:p>
            <a:endParaRPr lang="ru-RU" dirty="0"/>
          </a:p>
        </p:txBody>
      </p:sp>
      <p:pic>
        <p:nvPicPr>
          <p:cNvPr id="2050" name="Picture 2" descr="https://im1-tub-ru.yandex.net/i?id=828378cd5796080389c0dd5e96d1913d&amp;n=33&amp;h=190&amp;w=3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764704"/>
            <a:ext cx="4608512" cy="2376264"/>
          </a:xfrm>
          <a:prstGeom prst="rect">
            <a:avLst/>
          </a:prstGeom>
          <a:noFill/>
        </p:spPr>
      </p:pic>
      <p:pic>
        <p:nvPicPr>
          <p:cNvPr id="2052" name="Picture 4" descr="http://cs11094.vkontakte.ru/u2703121/-14/x_3210bfa5.jpg"/>
          <p:cNvPicPr>
            <a:picLocks noChangeAspect="1" noChangeArrowheads="1"/>
          </p:cNvPicPr>
          <p:nvPr/>
        </p:nvPicPr>
        <p:blipFill>
          <a:blip r:embed="rId4" cstate="print"/>
          <a:srcRect l="3345" t="10526" r="1320" b="2632"/>
          <a:stretch>
            <a:fillRect/>
          </a:stretch>
        </p:blipFill>
        <p:spPr bwMode="auto">
          <a:xfrm>
            <a:off x="4860032" y="764704"/>
            <a:ext cx="4104456" cy="2376264"/>
          </a:xfrm>
          <a:prstGeom prst="rect">
            <a:avLst/>
          </a:prstGeom>
          <a:noFill/>
        </p:spPr>
      </p:pic>
      <p:pic>
        <p:nvPicPr>
          <p:cNvPr id="2054" name="Picture 6" descr="http://f1.mylove.ru/W_nw2gbEA11ToWhH.jpg"/>
          <p:cNvPicPr>
            <a:picLocks noChangeAspect="1" noChangeArrowheads="1"/>
          </p:cNvPicPr>
          <p:nvPr/>
        </p:nvPicPr>
        <p:blipFill>
          <a:blip r:embed="rId5" cstate="print"/>
          <a:srcRect l="3812" t="41842" r="5978" b="2739"/>
          <a:stretch>
            <a:fillRect/>
          </a:stretch>
        </p:blipFill>
        <p:spPr bwMode="auto">
          <a:xfrm>
            <a:off x="107504" y="3212976"/>
            <a:ext cx="4608512" cy="3466654"/>
          </a:xfrm>
          <a:prstGeom prst="rect">
            <a:avLst/>
          </a:prstGeom>
          <a:noFill/>
        </p:spPr>
      </p:pic>
      <p:pic>
        <p:nvPicPr>
          <p:cNvPr id="2056" name="Picture 8" descr="http://f1.mylove.ru/W_nw2gbEA11ToWhH.jpg"/>
          <p:cNvPicPr>
            <a:picLocks noChangeAspect="1" noChangeArrowheads="1"/>
          </p:cNvPicPr>
          <p:nvPr/>
        </p:nvPicPr>
        <p:blipFill>
          <a:blip r:embed="rId5" cstate="print"/>
          <a:srcRect l="8894" t="2489" r="9545" b="59220"/>
          <a:stretch>
            <a:fillRect/>
          </a:stretch>
        </p:blipFill>
        <p:spPr bwMode="auto">
          <a:xfrm>
            <a:off x="4860032" y="3212976"/>
            <a:ext cx="4104456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oboi-na.ru/cache/2009/12/15/oboi-na.ru_20091215_013_resized_1440x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1026" name="Picture 2" descr="http://ja-rastu.ru/uploads/posts/2014-11/1415885846_sneginki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5" y="116632"/>
            <a:ext cx="4613012" cy="2952328"/>
          </a:xfrm>
          <a:prstGeom prst="rect">
            <a:avLst/>
          </a:prstGeom>
          <a:noFill/>
        </p:spPr>
      </p:pic>
      <p:pic>
        <p:nvPicPr>
          <p:cNvPr id="1028" name="Picture 4" descr="http://mtdata.ru/u19/photo1DBC/20680283214-0/big.jpeg"/>
          <p:cNvPicPr>
            <a:picLocks noChangeAspect="1" noChangeArrowheads="1"/>
          </p:cNvPicPr>
          <p:nvPr/>
        </p:nvPicPr>
        <p:blipFill>
          <a:blip r:embed="rId4" cstate="print"/>
          <a:srcRect r="7601"/>
          <a:stretch>
            <a:fillRect/>
          </a:stretch>
        </p:blipFill>
        <p:spPr bwMode="auto">
          <a:xfrm>
            <a:off x="4860032" y="116632"/>
            <a:ext cx="4104456" cy="2952328"/>
          </a:xfrm>
          <a:prstGeom prst="rect">
            <a:avLst/>
          </a:prstGeom>
          <a:noFill/>
        </p:spPr>
      </p:pic>
      <p:pic>
        <p:nvPicPr>
          <p:cNvPr id="1030" name="Picture 6" descr="http://a22004.rimg.info/89129000bd58a7df5915e6eccb29005882d1497a.jpg"/>
          <p:cNvPicPr>
            <a:picLocks noChangeAspect="1" noChangeArrowheads="1"/>
          </p:cNvPicPr>
          <p:nvPr/>
        </p:nvPicPr>
        <p:blipFill>
          <a:blip r:embed="rId5" cstate="print"/>
          <a:srcRect t="40019" r="27500" b="4025"/>
          <a:stretch>
            <a:fillRect/>
          </a:stretch>
        </p:blipFill>
        <p:spPr bwMode="auto">
          <a:xfrm>
            <a:off x="107504" y="3140968"/>
            <a:ext cx="3851920" cy="3586270"/>
          </a:xfrm>
          <a:prstGeom prst="rect">
            <a:avLst/>
          </a:prstGeom>
          <a:noFill/>
        </p:spPr>
      </p:pic>
      <p:pic>
        <p:nvPicPr>
          <p:cNvPr id="1032" name="Picture 8" descr="http://a22004.rimg.info/89129000bd58a7df5915e6eccb29005882d1497a.jpg"/>
          <p:cNvPicPr>
            <a:picLocks noChangeAspect="1" noChangeArrowheads="1"/>
          </p:cNvPicPr>
          <p:nvPr/>
        </p:nvPicPr>
        <p:blipFill>
          <a:blip r:embed="rId5" cstate="print"/>
          <a:srcRect r="3854" b="61186"/>
          <a:stretch>
            <a:fillRect/>
          </a:stretch>
        </p:blipFill>
        <p:spPr bwMode="auto">
          <a:xfrm>
            <a:off x="4056856" y="3717032"/>
            <a:ext cx="4907632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71</Words>
  <Application>Microsoft Office PowerPoint</Application>
  <PresentationFormat>Экран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Администратор</cp:lastModifiedBy>
  <cp:revision>2</cp:revision>
  <dcterms:modified xsi:type="dcterms:W3CDTF">2015-12-16T13:28:34Z</dcterms:modified>
</cp:coreProperties>
</file>